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0799763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2" userDrawn="1">
          <p15:clr>
            <a:srgbClr val="A4A3A4"/>
          </p15:clr>
        </p15:guide>
        <p15:guide id="2" pos="34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1044" y="48"/>
      </p:cViewPr>
      <p:guideLst>
        <p:guide orient="horz" pos="3402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1767462"/>
            <a:ext cx="9179799" cy="3759917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5672376"/>
            <a:ext cx="8099822" cy="2607442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AC5B-5DCD-45E4-9432-C0906CDF4E1F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EA6C-9AD8-47FD-9FA6-B71CBC5C21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495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AC5B-5DCD-45E4-9432-C0906CDF4E1F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EA6C-9AD8-47FD-9FA6-B71CBC5C21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9774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574987"/>
            <a:ext cx="2328699" cy="9152300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574987"/>
            <a:ext cx="6851100" cy="915230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AC5B-5DCD-45E4-9432-C0906CDF4E1F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EA6C-9AD8-47FD-9FA6-B71CBC5C21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676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AC5B-5DCD-45E4-9432-C0906CDF4E1F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EA6C-9AD8-47FD-9FA6-B71CBC5C21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448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2692444"/>
            <a:ext cx="9314796" cy="4492401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7227345"/>
            <a:ext cx="9314796" cy="2362447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/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AC5B-5DCD-45E4-9432-C0906CDF4E1F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EA6C-9AD8-47FD-9FA6-B71CBC5C21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190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2874937"/>
            <a:ext cx="4589899" cy="685235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2874937"/>
            <a:ext cx="4589899" cy="685235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AC5B-5DCD-45E4-9432-C0906CDF4E1F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EA6C-9AD8-47FD-9FA6-B71CBC5C21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899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574990"/>
            <a:ext cx="9314796" cy="208745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2647443"/>
            <a:ext cx="4568805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3944914"/>
            <a:ext cx="4568805" cy="580237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2647443"/>
            <a:ext cx="4591306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3944914"/>
            <a:ext cx="4591306" cy="580237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AC5B-5DCD-45E4-9432-C0906CDF4E1F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EA6C-9AD8-47FD-9FA6-B71CBC5C21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602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AC5B-5DCD-45E4-9432-C0906CDF4E1F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EA6C-9AD8-47FD-9FA6-B71CBC5C21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564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AC5B-5DCD-45E4-9432-C0906CDF4E1F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EA6C-9AD8-47FD-9FA6-B71CBC5C21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115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1554968"/>
            <a:ext cx="5467380" cy="7674832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AC5B-5DCD-45E4-9432-C0906CDF4E1F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EA6C-9AD8-47FD-9FA6-B71CBC5C21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3477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1554968"/>
            <a:ext cx="5467380" cy="7674832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AC5B-5DCD-45E4-9432-C0906CDF4E1F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EA6C-9AD8-47FD-9FA6-B71CBC5C21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27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574990"/>
            <a:ext cx="9314796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2874937"/>
            <a:ext cx="9314796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1AC5B-5DCD-45E4-9432-C0906CDF4E1F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5EA6C-9AD8-47FD-9FA6-B71CBC5C21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766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7.sv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se2">
            <a:extLst>
              <a:ext uri="{FF2B5EF4-FFF2-40B4-BE49-F238E27FC236}">
                <a16:creationId xmlns:a16="http://schemas.microsoft.com/office/drawing/2014/main" id="{EEA2C810-BE41-D9F6-8D87-33EC60D413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24"/>
          <a:stretch/>
        </p:blipFill>
        <p:spPr bwMode="auto">
          <a:xfrm>
            <a:off x="6591527" y="0"/>
            <a:ext cx="4208236" cy="920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áfico 1">
            <a:extLst>
              <a:ext uri="{FF2B5EF4-FFF2-40B4-BE49-F238E27FC236}">
                <a16:creationId xmlns:a16="http://schemas.microsoft.com/office/drawing/2014/main" id="{B26496F6-226D-12D6-A923-D4A68502E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4237" y="9447117"/>
            <a:ext cx="9564327" cy="102056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4D35247-7933-0180-A1E3-1A5620DD1706}"/>
              </a:ext>
            </a:extLst>
          </p:cNvPr>
          <p:cNvSpPr txBox="1"/>
          <p:nvPr/>
        </p:nvSpPr>
        <p:spPr>
          <a:xfrm>
            <a:off x="741110" y="2742480"/>
            <a:ext cx="721832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0" b="1" dirty="0"/>
              <a:t>TÍTULO </a:t>
            </a:r>
          </a:p>
          <a:p>
            <a:r>
              <a:rPr lang="es-MX" sz="8000" b="1" dirty="0"/>
              <a:t>EVENTO</a:t>
            </a:r>
          </a:p>
          <a:p>
            <a:r>
              <a:rPr lang="es-MX" sz="5400" dirty="0"/>
              <a:t>SUBTITULO</a:t>
            </a:r>
            <a:endParaRPr lang="es-CL" sz="54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50128D3-3097-9396-6403-A07E0B90C2CF}"/>
              </a:ext>
            </a:extLst>
          </p:cNvPr>
          <p:cNvSpPr/>
          <p:nvPr/>
        </p:nvSpPr>
        <p:spPr>
          <a:xfrm>
            <a:off x="0" y="2794095"/>
            <a:ext cx="353291" cy="30877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5940912-B217-7894-1524-8A6E42E7B69A}"/>
              </a:ext>
            </a:extLst>
          </p:cNvPr>
          <p:cNvSpPr/>
          <p:nvPr/>
        </p:nvSpPr>
        <p:spPr>
          <a:xfrm>
            <a:off x="0" y="8005667"/>
            <a:ext cx="6941127" cy="10205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72DEA32-5E02-BB8A-B8E6-9D9FEDA6B709}"/>
              </a:ext>
            </a:extLst>
          </p:cNvPr>
          <p:cNvSpPr txBox="1"/>
          <p:nvPr/>
        </p:nvSpPr>
        <p:spPr>
          <a:xfrm>
            <a:off x="764237" y="8005667"/>
            <a:ext cx="6634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>
                <a:solidFill>
                  <a:schemeClr val="bg1"/>
                </a:solidFill>
              </a:rPr>
              <a:t>DIA FECHA HORA</a:t>
            </a:r>
            <a:endParaRPr lang="es-CL" sz="4800" dirty="0">
              <a:solidFill>
                <a:schemeClr val="bg1"/>
              </a:solidFill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5F6DC4FF-64E3-4AB1-F6C6-D7B1CBEC05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5809" y="460480"/>
            <a:ext cx="49339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81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BA04ADFF-D27D-CE1B-B1CA-51175F7FEF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308" t="18726" r="54286" b="49755"/>
          <a:stretch/>
        </p:blipFill>
        <p:spPr>
          <a:xfrm>
            <a:off x="793" y="-1"/>
            <a:ext cx="10799764" cy="10799763"/>
          </a:xfrm>
          <a:prstGeom prst="rect">
            <a:avLst/>
          </a:prstGeom>
        </p:spPr>
      </p:pic>
      <p:pic>
        <p:nvPicPr>
          <p:cNvPr id="5" name="Gráfico 1">
            <a:extLst>
              <a:ext uri="{FF2B5EF4-FFF2-40B4-BE49-F238E27FC236}">
                <a16:creationId xmlns:a16="http://schemas.microsoft.com/office/drawing/2014/main" id="{B26496F6-226D-12D6-A923-D4A68502EC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4237" y="9447117"/>
            <a:ext cx="9564327" cy="102056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72DEA32-5E02-BB8A-B8E6-9D9FEDA6B709}"/>
              </a:ext>
            </a:extLst>
          </p:cNvPr>
          <p:cNvSpPr txBox="1"/>
          <p:nvPr/>
        </p:nvSpPr>
        <p:spPr>
          <a:xfrm>
            <a:off x="741110" y="6252719"/>
            <a:ext cx="6634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/>
              <a:t>DIA </a:t>
            </a:r>
          </a:p>
          <a:p>
            <a:r>
              <a:rPr lang="es-MX" sz="6000" b="1" dirty="0"/>
              <a:t>FECHA </a:t>
            </a:r>
          </a:p>
          <a:p>
            <a:r>
              <a:rPr lang="es-MX" sz="6000" b="1" dirty="0"/>
              <a:t>HORA</a:t>
            </a:r>
            <a:endParaRPr lang="es-CL" sz="4800" dirty="0"/>
          </a:p>
        </p:txBody>
      </p:sp>
      <p:pic>
        <p:nvPicPr>
          <p:cNvPr id="2050" name="Picture 2" descr="base2">
            <a:extLst>
              <a:ext uri="{FF2B5EF4-FFF2-40B4-BE49-F238E27FC236}">
                <a16:creationId xmlns:a16="http://schemas.microsoft.com/office/drawing/2014/main" id="{4AC1820A-BBE5-754F-F1DC-E8888265C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951" y="1126384"/>
            <a:ext cx="6883227" cy="688322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50128D3-3097-9396-6403-A07E0B90C2CF}"/>
              </a:ext>
            </a:extLst>
          </p:cNvPr>
          <p:cNvSpPr/>
          <p:nvPr/>
        </p:nvSpPr>
        <p:spPr>
          <a:xfrm>
            <a:off x="0" y="2794095"/>
            <a:ext cx="8208818" cy="30877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D35247-7933-0180-A1E3-1A5620DD1706}"/>
              </a:ext>
            </a:extLst>
          </p:cNvPr>
          <p:cNvSpPr txBox="1"/>
          <p:nvPr/>
        </p:nvSpPr>
        <p:spPr>
          <a:xfrm>
            <a:off x="741110" y="3260730"/>
            <a:ext cx="721832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0" b="1" dirty="0">
                <a:solidFill>
                  <a:schemeClr val="bg1"/>
                </a:solidFill>
              </a:rPr>
              <a:t>TÍTULO EVENTO</a:t>
            </a:r>
          </a:p>
          <a:p>
            <a:r>
              <a:rPr lang="es-MX" sz="5400" dirty="0">
                <a:solidFill>
                  <a:schemeClr val="bg1"/>
                </a:solidFill>
              </a:rPr>
              <a:t>SUBTITULO</a:t>
            </a:r>
            <a:endParaRPr lang="es-CL" sz="5400" dirty="0">
              <a:solidFill>
                <a:schemeClr val="bg1"/>
              </a:solidFill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208827E-66C2-7496-3CE7-08B58E7D1F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5809" y="460480"/>
            <a:ext cx="49339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66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5C04B81-27EB-D0B2-3218-A9D610D6E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2" r="6451"/>
          <a:stretch/>
        </p:blipFill>
        <p:spPr bwMode="auto">
          <a:xfrm>
            <a:off x="0" y="0"/>
            <a:ext cx="10799763" cy="1079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áfico 1">
            <a:extLst>
              <a:ext uri="{FF2B5EF4-FFF2-40B4-BE49-F238E27FC236}">
                <a16:creationId xmlns:a16="http://schemas.microsoft.com/office/drawing/2014/main" id="{B26496F6-226D-12D6-A923-D4A68502E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4237" y="9447117"/>
            <a:ext cx="9564327" cy="102056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50128D3-3097-9396-6403-A07E0B90C2CF}"/>
              </a:ext>
            </a:extLst>
          </p:cNvPr>
          <p:cNvSpPr/>
          <p:nvPr/>
        </p:nvSpPr>
        <p:spPr>
          <a:xfrm>
            <a:off x="5608746" y="-1"/>
            <a:ext cx="4657978" cy="5400675"/>
          </a:xfrm>
          <a:prstGeom prst="rect">
            <a:avLst/>
          </a:prstGeom>
          <a:ln>
            <a:noFill/>
          </a:ln>
          <a:effectLst>
            <a:outerShdw blurRad="3302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5940912-B217-7894-1524-8A6E42E7B69A}"/>
              </a:ext>
            </a:extLst>
          </p:cNvPr>
          <p:cNvSpPr/>
          <p:nvPr/>
        </p:nvSpPr>
        <p:spPr>
          <a:xfrm>
            <a:off x="5629527" y="5572775"/>
            <a:ext cx="4657978" cy="31111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72DEA32-5E02-BB8A-B8E6-9D9FEDA6B709}"/>
              </a:ext>
            </a:extLst>
          </p:cNvPr>
          <p:cNvSpPr txBox="1"/>
          <p:nvPr/>
        </p:nvSpPr>
        <p:spPr>
          <a:xfrm>
            <a:off x="6037864" y="5697165"/>
            <a:ext cx="37997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6000" b="1" dirty="0">
                <a:solidFill>
                  <a:schemeClr val="accent1"/>
                </a:solidFill>
              </a:rPr>
              <a:t>DIA </a:t>
            </a:r>
          </a:p>
          <a:p>
            <a:pPr algn="r"/>
            <a:r>
              <a:rPr lang="es-MX" sz="6000" b="1" dirty="0">
                <a:solidFill>
                  <a:schemeClr val="accent1"/>
                </a:solidFill>
              </a:rPr>
              <a:t>FECHA </a:t>
            </a:r>
          </a:p>
          <a:p>
            <a:pPr algn="r"/>
            <a:r>
              <a:rPr lang="es-MX" sz="6000" b="1" dirty="0">
                <a:solidFill>
                  <a:schemeClr val="accent1"/>
                </a:solidFill>
              </a:rPr>
              <a:t>HORA</a:t>
            </a:r>
            <a:endParaRPr lang="es-CL" sz="4800" dirty="0">
              <a:solidFill>
                <a:schemeClr val="accent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D35247-7933-0180-A1E3-1A5620DD1706}"/>
              </a:ext>
            </a:extLst>
          </p:cNvPr>
          <p:cNvSpPr txBox="1"/>
          <p:nvPr/>
        </p:nvSpPr>
        <p:spPr>
          <a:xfrm>
            <a:off x="5816817" y="1195661"/>
            <a:ext cx="42418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b="1" dirty="0">
                <a:solidFill>
                  <a:schemeClr val="bg1"/>
                </a:solidFill>
              </a:rPr>
              <a:t>TÍTULO </a:t>
            </a:r>
          </a:p>
          <a:p>
            <a:pPr algn="ctr"/>
            <a:r>
              <a:rPr lang="es-MX" sz="7200" b="1" dirty="0">
                <a:solidFill>
                  <a:schemeClr val="bg1"/>
                </a:solidFill>
              </a:rPr>
              <a:t>EVENTO</a:t>
            </a:r>
          </a:p>
          <a:p>
            <a:pPr algn="ctr"/>
            <a:r>
              <a:rPr lang="es-MX" sz="4800" dirty="0">
                <a:solidFill>
                  <a:schemeClr val="bg1"/>
                </a:solidFill>
              </a:rPr>
              <a:t>SUBTITULO</a:t>
            </a:r>
            <a:endParaRPr lang="es-CL" sz="4800" dirty="0">
              <a:solidFill>
                <a:schemeClr val="bg1"/>
              </a:solidFill>
            </a:endParaRPr>
          </a:p>
        </p:txBody>
      </p:sp>
      <p:pic>
        <p:nvPicPr>
          <p:cNvPr id="2" name="Picture 2" descr="base2">
            <a:extLst>
              <a:ext uri="{FF2B5EF4-FFF2-40B4-BE49-F238E27FC236}">
                <a16:creationId xmlns:a16="http://schemas.microsoft.com/office/drawing/2014/main" id="{ED787495-93E8-B48E-2B45-96A221127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52" y="3887034"/>
            <a:ext cx="5155494" cy="5155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258019AD-FC00-852E-F1D1-DFBE330AED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5809" y="460480"/>
            <a:ext cx="49339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49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1">
            <a:extLst>
              <a:ext uri="{FF2B5EF4-FFF2-40B4-BE49-F238E27FC236}">
                <a16:creationId xmlns:a16="http://schemas.microsoft.com/office/drawing/2014/main" id="{B26496F6-226D-12D6-A923-D4A68502E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237" y="9447117"/>
            <a:ext cx="9564327" cy="102056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4D35247-7933-0180-A1E3-1A5620DD1706}"/>
              </a:ext>
            </a:extLst>
          </p:cNvPr>
          <p:cNvSpPr txBox="1"/>
          <p:nvPr/>
        </p:nvSpPr>
        <p:spPr>
          <a:xfrm>
            <a:off x="741110" y="2742480"/>
            <a:ext cx="721832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0" b="1" dirty="0"/>
              <a:t>TÍTULO </a:t>
            </a:r>
          </a:p>
          <a:p>
            <a:r>
              <a:rPr lang="es-MX" sz="5400" dirty="0"/>
              <a:t>SUBTITULO</a:t>
            </a:r>
            <a:endParaRPr lang="es-CL" sz="54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5940912-B217-7894-1524-8A6E42E7B69A}"/>
              </a:ext>
            </a:extLst>
          </p:cNvPr>
          <p:cNvSpPr/>
          <p:nvPr/>
        </p:nvSpPr>
        <p:spPr>
          <a:xfrm>
            <a:off x="530502" y="8005667"/>
            <a:ext cx="5059807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72DEA32-5E02-BB8A-B8E6-9D9FEDA6B709}"/>
              </a:ext>
            </a:extLst>
          </p:cNvPr>
          <p:cNvSpPr txBox="1"/>
          <p:nvPr/>
        </p:nvSpPr>
        <p:spPr>
          <a:xfrm>
            <a:off x="764237" y="8005667"/>
            <a:ext cx="6634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/>
              <a:t>DIA FECHA HORA</a:t>
            </a:r>
            <a:endParaRPr lang="es-CL" sz="4000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BB292F78-56AC-8F6B-7F41-21BDE486B4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5809" y="460480"/>
            <a:ext cx="49339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59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24</TotalTime>
  <Words>23</Words>
  <Application>Microsoft Office PowerPoint</Application>
  <PresentationFormat>Personalizado</PresentationFormat>
  <Paragraphs>18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escudero</dc:creator>
  <cp:lastModifiedBy>francisco escudero</cp:lastModifiedBy>
  <cp:revision>5</cp:revision>
  <dcterms:created xsi:type="dcterms:W3CDTF">2023-07-20T20:15:57Z</dcterms:created>
  <dcterms:modified xsi:type="dcterms:W3CDTF">2023-10-11T14:02:18Z</dcterms:modified>
</cp:coreProperties>
</file>